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  <p1510:client id="{B9A31C07-789E-48D4-B2E6-C80B6605FE08}" v="12" dt="2025-06-10T16:15:22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30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16:09:00.221" v="13" actId="4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16:04:27.750" v="12" actId="554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  <pc:docChgLst>
    <pc:chgData name="Fatima Pillosu" userId="a6295d4dc9e22643" providerId="LiveId" clId="{B9A31C07-789E-48D4-B2E6-C80B6605FE08}"/>
    <pc:docChg chg="custSel addSld delSld modSld">
      <pc:chgData name="Fatima Pillosu" userId="a6295d4dc9e22643" providerId="LiveId" clId="{B9A31C07-789E-48D4-B2E6-C80B6605FE08}" dt="2025-06-10T16:26:27.834" v="97" actId="20577"/>
      <pc:docMkLst>
        <pc:docMk/>
      </pc:docMkLst>
      <pc:sldChg chg="addSp delSp modSp mod">
        <pc:chgData name="Fatima Pillosu" userId="a6295d4dc9e22643" providerId="LiveId" clId="{B9A31C07-789E-48D4-B2E6-C80B6605FE08}" dt="2025-06-10T16:26:27.834" v="97" actId="20577"/>
        <pc:sldMkLst>
          <pc:docMk/>
          <pc:sldMk cId="1403429394" sldId="257"/>
        </pc:sldMkLst>
        <pc:spChg chg="mod">
          <ac:chgData name="Fatima Pillosu" userId="a6295d4dc9e22643" providerId="LiveId" clId="{B9A31C07-789E-48D4-B2E6-C80B6605FE08}" dt="2025-06-10T16:26:27.834" v="97" actId="20577"/>
          <ac:spMkLst>
            <pc:docMk/>
            <pc:sldMk cId="1403429394" sldId="257"/>
            <ac:spMk id="93" creationId="{15B66109-5EC0-175E-124D-C46996895CE7}"/>
          </ac:spMkLst>
        </pc:sp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5" creationId="{4188A312-931C-A96B-9DBB-485DE2DA9003}"/>
          </ac:picMkLst>
        </pc:pic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7" creationId="{7A99A4F9-239E-6C7F-B1CE-EE9C66D59500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9" creationId="{FD73FFD3-BDBE-202C-40CA-4F1E3FA747C9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11" creationId="{1E8DAAC5-8433-D72E-639E-5B9BA3EDE766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3" creationId="{585070D7-CA3A-502D-4DA3-91F14EC700AB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5" creationId="{4F9EDECB-B740-CAEE-DF03-9FF71FFF59EA}"/>
          </ac:picMkLst>
        </pc:picChg>
        <pc:picChg chg="del mod">
          <ac:chgData name="Fatima Pillosu" userId="a6295d4dc9e22643" providerId="LiveId" clId="{B9A31C07-789E-48D4-B2E6-C80B6605FE08}" dt="2025-06-10T16:15:41.433" v="84" actId="478"/>
          <ac:picMkLst>
            <pc:docMk/>
            <pc:sldMk cId="1403429394" sldId="257"/>
            <ac:picMk id="70" creationId="{6A2A8283-3849-D659-06C6-D6DE70F64B08}"/>
          </ac:picMkLst>
        </pc:picChg>
        <pc:picChg chg="del mod">
          <ac:chgData name="Fatima Pillosu" userId="a6295d4dc9e22643" providerId="LiveId" clId="{B9A31C07-789E-48D4-B2E6-C80B6605FE08}" dt="2025-06-10T16:15:40.350" v="83" actId="478"/>
          <ac:picMkLst>
            <pc:docMk/>
            <pc:sldMk cId="1403429394" sldId="257"/>
            <ac:picMk id="71" creationId="{A849A0A4-BAEA-683E-A6CC-B09F2F3D3040}"/>
          </ac:picMkLst>
        </pc:picChg>
        <pc:picChg chg="del mod">
          <ac:chgData name="Fatima Pillosu" userId="a6295d4dc9e22643" providerId="LiveId" clId="{B9A31C07-789E-48D4-B2E6-C80B6605FE08}" dt="2025-06-10T16:15:42.892" v="85" actId="478"/>
          <ac:picMkLst>
            <pc:docMk/>
            <pc:sldMk cId="1403429394" sldId="257"/>
            <ac:picMk id="72" creationId="{88979825-A594-A92A-E303-4E1684B4F59A}"/>
          </ac:picMkLst>
        </pc:picChg>
        <pc:picChg chg="del mod">
          <ac:chgData name="Fatima Pillosu" userId="a6295d4dc9e22643" providerId="LiveId" clId="{B9A31C07-789E-48D4-B2E6-C80B6605FE08}" dt="2025-06-10T16:15:43.771" v="86" actId="478"/>
          <ac:picMkLst>
            <pc:docMk/>
            <pc:sldMk cId="1403429394" sldId="257"/>
            <ac:picMk id="73" creationId="{F5CB678F-2B18-E524-16FF-2733AA5FC3AC}"/>
          </ac:picMkLst>
        </pc:picChg>
        <pc:picChg chg="del mod">
          <ac:chgData name="Fatima Pillosu" userId="a6295d4dc9e22643" providerId="LiveId" clId="{B9A31C07-789E-48D4-B2E6-C80B6605FE08}" dt="2025-06-10T16:15:44.987" v="88" actId="478"/>
          <ac:picMkLst>
            <pc:docMk/>
            <pc:sldMk cId="1403429394" sldId="257"/>
            <ac:picMk id="74" creationId="{F29DE699-E00F-06FD-D469-3B660ECA9711}"/>
          </ac:picMkLst>
        </pc:picChg>
        <pc:picChg chg="del mod">
          <ac:chgData name="Fatima Pillosu" userId="a6295d4dc9e22643" providerId="LiveId" clId="{B9A31C07-789E-48D4-B2E6-C80B6605FE08}" dt="2025-06-10T16:15:44.375" v="87" actId="478"/>
          <ac:picMkLst>
            <pc:docMk/>
            <pc:sldMk cId="1403429394" sldId="257"/>
            <ac:picMk id="75" creationId="{F18EEFB6-1319-D84D-0B25-D0CF3452267F}"/>
          </ac:picMkLst>
        </pc:picChg>
      </pc:sldChg>
      <pc:sldChg chg="addSp delSp modSp new del mod">
        <pc:chgData name="Fatima Pillosu" userId="a6295d4dc9e22643" providerId="LiveId" clId="{B9A31C07-789E-48D4-B2E6-C80B6605FE08}" dt="2025-06-10T16:16:39.516" v="94" actId="47"/>
        <pc:sldMkLst>
          <pc:docMk/>
          <pc:sldMk cId="266204001" sldId="258"/>
        </pc:sldMkLst>
        <pc:spChg chg="del">
          <ac:chgData name="Fatima Pillosu" userId="a6295d4dc9e22643" providerId="LiveId" clId="{B9A31C07-789E-48D4-B2E6-C80B6605FE08}" dt="2025-06-10T16:11:11.990" v="5" actId="478"/>
          <ac:spMkLst>
            <pc:docMk/>
            <pc:sldMk cId="266204001" sldId="258"/>
            <ac:spMk id="2" creationId="{385879F8-7009-F396-A693-D0FC3D82097C}"/>
          </ac:spMkLst>
        </pc:spChg>
        <pc:spChg chg="del">
          <ac:chgData name="Fatima Pillosu" userId="a6295d4dc9e22643" providerId="LiveId" clId="{B9A31C07-789E-48D4-B2E6-C80B6605FE08}" dt="2025-06-10T16:11:10.851" v="4" actId="478"/>
          <ac:spMkLst>
            <pc:docMk/>
            <pc:sldMk cId="266204001" sldId="258"/>
            <ac:spMk id="3" creationId="{A370CD33-840B-1033-77D9-6F0F0F13F000}"/>
          </ac:spMkLst>
        </pc:spChg>
        <pc:picChg chg="add del mod modCrop">
          <ac:chgData name="Fatima Pillosu" userId="a6295d4dc9e22643" providerId="LiveId" clId="{B9A31C07-789E-48D4-B2E6-C80B6605FE08}" dt="2025-06-10T16:14:08.582" v="54" actId="21"/>
          <ac:picMkLst>
            <pc:docMk/>
            <pc:sldMk cId="266204001" sldId="258"/>
            <ac:picMk id="5" creationId="{4188A312-931C-A96B-9DBB-485DE2DA9003}"/>
          </ac:picMkLst>
        </pc:picChg>
        <pc:picChg chg="add del mod modCrop">
          <ac:chgData name="Fatima Pillosu" userId="a6295d4dc9e22643" providerId="LiveId" clId="{B9A31C07-789E-48D4-B2E6-C80B6605FE08}" dt="2025-06-10T16:14:22.315" v="58" actId="21"/>
          <ac:picMkLst>
            <pc:docMk/>
            <pc:sldMk cId="266204001" sldId="258"/>
            <ac:picMk id="7" creationId="{7A99A4F9-239E-6C7F-B1CE-EE9C66D59500}"/>
          </ac:picMkLst>
        </pc:picChg>
        <pc:picChg chg="add del mod modCrop">
          <ac:chgData name="Fatima Pillosu" userId="a6295d4dc9e22643" providerId="LiveId" clId="{B9A31C07-789E-48D4-B2E6-C80B6605FE08}" dt="2025-06-10T16:14:38.576" v="62" actId="21"/>
          <ac:picMkLst>
            <pc:docMk/>
            <pc:sldMk cId="266204001" sldId="258"/>
            <ac:picMk id="9" creationId="{FD73FFD3-BDBE-202C-40CA-4F1E3FA747C9}"/>
          </ac:picMkLst>
        </pc:picChg>
        <pc:picChg chg="add del mod modCrop">
          <ac:chgData name="Fatima Pillosu" userId="a6295d4dc9e22643" providerId="LiveId" clId="{B9A31C07-789E-48D4-B2E6-C80B6605FE08}" dt="2025-06-10T16:14:51.899" v="67" actId="21"/>
          <ac:picMkLst>
            <pc:docMk/>
            <pc:sldMk cId="266204001" sldId="258"/>
            <ac:picMk id="11" creationId="{1E8DAAC5-8433-D72E-639E-5B9BA3EDE766}"/>
          </ac:picMkLst>
        </pc:picChg>
        <pc:picChg chg="add del mod modCrop">
          <ac:chgData name="Fatima Pillosu" userId="a6295d4dc9e22643" providerId="LiveId" clId="{B9A31C07-789E-48D4-B2E6-C80B6605FE08}" dt="2025-06-10T16:15:06.686" v="72" actId="21"/>
          <ac:picMkLst>
            <pc:docMk/>
            <pc:sldMk cId="266204001" sldId="258"/>
            <ac:picMk id="13" creationId="{585070D7-CA3A-502D-4DA3-91F14EC700AB}"/>
          </ac:picMkLst>
        </pc:picChg>
        <pc:picChg chg="add del mod modCrop">
          <ac:chgData name="Fatima Pillosu" userId="a6295d4dc9e22643" providerId="LiveId" clId="{B9A31C07-789E-48D4-B2E6-C80B6605FE08}" dt="2025-06-10T16:15:19.822" v="77" actId="21"/>
          <ac:picMkLst>
            <pc:docMk/>
            <pc:sldMk cId="266204001" sldId="258"/>
            <ac:picMk id="15" creationId="{4F9EDECB-B740-CAEE-DF03-9FF71FFF59E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188A312-931C-A96B-9DBB-485DE2DA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1293226"/>
            <a:ext cx="1918800" cy="1062612"/>
          </a:xfrm>
          <a:prstGeom prst="rect">
            <a:avLst/>
          </a:prstGeom>
        </p:spPr>
      </p:pic>
      <p:pic>
        <p:nvPicPr>
          <p:cNvPr id="7" name="Picture 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99A4F9-239E-6C7F-B1CE-EE9C66D59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204606" y="1293226"/>
            <a:ext cx="1918800" cy="1062612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D73FFD3-BDBE-202C-40CA-4F1E3FA74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2595493"/>
            <a:ext cx="1918800" cy="1062612"/>
          </a:xfrm>
          <a:prstGeom prst="rect">
            <a:avLst/>
          </a:prstGeom>
        </p:spPr>
      </p:pic>
      <p:pic>
        <p:nvPicPr>
          <p:cNvPr id="11" name="Picture 1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E8DAAC5-8433-D72E-639E-5B9BA3EDE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106" b="4495"/>
          <a:stretch/>
        </p:blipFill>
        <p:spPr>
          <a:xfrm>
            <a:off x="2204606" y="2595493"/>
            <a:ext cx="1918800" cy="1063870"/>
          </a:xfrm>
          <a:prstGeom prst="rect">
            <a:avLst/>
          </a:prstGeom>
        </p:spPr>
      </p:pic>
      <p:pic>
        <p:nvPicPr>
          <p:cNvPr id="13" name="Picture 1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85070D7-CA3A-502D-4DA3-91F14EC700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309" b="4495"/>
          <a:stretch/>
        </p:blipFill>
        <p:spPr>
          <a:xfrm>
            <a:off x="258935" y="3902552"/>
            <a:ext cx="1918800" cy="1066396"/>
          </a:xfrm>
          <a:prstGeom prst="rect">
            <a:avLst/>
          </a:prstGeom>
        </p:spPr>
      </p:pic>
      <p:pic>
        <p:nvPicPr>
          <p:cNvPr id="15" name="Picture 1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F9EDECB-B740-CAEE-DF03-9FF71FFF59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9" t="28307" r="7208" b="4495"/>
          <a:stretch/>
        </p:blipFill>
        <p:spPr>
          <a:xfrm>
            <a:off x="2204606" y="3902552"/>
            <a:ext cx="1918800" cy="1066396"/>
          </a:xfrm>
          <a:prstGeom prst="rect">
            <a:avLst/>
          </a:prstGeom>
        </p:spPr>
      </p:pic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50-year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VT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2021-09-02 at </a:t>
            </a:r>
            <a:r>
              <a:rPr lang="en-US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00 UTC</a:t>
            </a:r>
            <a:endParaRPr lang="en-US" sz="1000" dirty="0">
              <a:solidFill>
                <a:srgbClr val="333333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189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2025-06-10T16:26:29Z</dcterms:modified>
</cp:coreProperties>
</file>

<file path=docProps/thumbnail.jpeg>
</file>